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6" r:id="rId3"/>
    <p:sldId id="263" r:id="rId4"/>
    <p:sldId id="257" r:id="rId5"/>
    <p:sldId id="261" r:id="rId6"/>
    <p:sldId id="264" r:id="rId7"/>
    <p:sldId id="258" r:id="rId8"/>
    <p:sldId id="259" r:id="rId9"/>
    <p:sldId id="265"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29" autoAdjust="0"/>
    <p:restoredTop sz="9466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DFF1357-C67C-423D-9E18-D128115D14B7}"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B20AB81-229A-4CE7-AFFA-25147A260A13}" type="slidenum">
              <a:rPr lang="en-IN" smtClean="0"/>
              <a:pPr/>
              <a:t>‹#›</a:t>
            </a:fld>
            <a:endParaRPr lang="en-IN"/>
          </a:p>
        </p:txBody>
      </p:sp>
    </p:spTree>
    <p:extLst>
      <p:ext uri="{BB962C8B-B14F-4D97-AF65-F5344CB8AC3E}">
        <p14:creationId xmlns:p14="http://schemas.microsoft.com/office/powerpoint/2010/main" xmlns="" val="88356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DFF1357-C67C-423D-9E18-D128115D14B7}"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B20AB81-229A-4CE7-AFFA-25147A260A13}" type="slidenum">
              <a:rPr lang="en-IN" smtClean="0"/>
              <a:pPr/>
              <a:t>‹#›</a:t>
            </a:fld>
            <a:endParaRPr lang="en-IN"/>
          </a:p>
        </p:txBody>
      </p:sp>
    </p:spTree>
    <p:extLst>
      <p:ext uri="{BB962C8B-B14F-4D97-AF65-F5344CB8AC3E}">
        <p14:creationId xmlns:p14="http://schemas.microsoft.com/office/powerpoint/2010/main" xmlns="" val="4222494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FF1357-C67C-423D-9E18-D128115D14B7}"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B20AB81-229A-4CE7-AFFA-25147A260A13}" type="slidenum">
              <a:rPr lang="en-IN" smtClean="0"/>
              <a:pPr/>
              <a:t>‹#›</a:t>
            </a:fld>
            <a:endParaRPr lang="en-IN"/>
          </a:p>
        </p:txBody>
      </p:sp>
    </p:spTree>
    <p:extLst>
      <p:ext uri="{BB962C8B-B14F-4D97-AF65-F5344CB8AC3E}">
        <p14:creationId xmlns:p14="http://schemas.microsoft.com/office/powerpoint/2010/main" xmlns="" val="108965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DFF1357-C67C-423D-9E18-D128115D14B7}"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B20AB81-229A-4CE7-AFFA-25147A260A13}" type="slidenum">
              <a:rPr lang="en-IN" smtClean="0"/>
              <a:pPr/>
              <a:t>‹#›</a:t>
            </a:fld>
            <a:endParaRPr lang="en-IN"/>
          </a:p>
        </p:txBody>
      </p:sp>
    </p:spTree>
    <p:extLst>
      <p:ext uri="{BB962C8B-B14F-4D97-AF65-F5344CB8AC3E}">
        <p14:creationId xmlns:p14="http://schemas.microsoft.com/office/powerpoint/2010/main" xmlns="" val="3432789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DFF1357-C67C-423D-9E18-D128115D14B7}" type="datetimeFigureOut">
              <a:rPr lang="en-IN" smtClean="0"/>
              <a:pPr/>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B20AB81-229A-4CE7-AFFA-25147A260A13}" type="slidenum">
              <a:rPr lang="en-IN" smtClean="0"/>
              <a:pPr/>
              <a:t>‹#›</a:t>
            </a:fld>
            <a:endParaRPr lang="en-IN"/>
          </a:p>
        </p:txBody>
      </p:sp>
    </p:spTree>
    <p:extLst>
      <p:ext uri="{BB962C8B-B14F-4D97-AF65-F5344CB8AC3E}">
        <p14:creationId xmlns:p14="http://schemas.microsoft.com/office/powerpoint/2010/main" xmlns="" val="2521360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DFF1357-C67C-423D-9E18-D128115D14B7}" type="datetimeFigureOut">
              <a:rPr lang="en-IN" smtClean="0"/>
              <a:pPr/>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B20AB81-229A-4CE7-AFFA-25147A260A13}" type="slidenum">
              <a:rPr lang="en-IN" smtClean="0"/>
              <a:pPr/>
              <a:t>‹#›</a:t>
            </a:fld>
            <a:endParaRPr lang="en-IN"/>
          </a:p>
        </p:txBody>
      </p:sp>
    </p:spTree>
    <p:extLst>
      <p:ext uri="{BB962C8B-B14F-4D97-AF65-F5344CB8AC3E}">
        <p14:creationId xmlns:p14="http://schemas.microsoft.com/office/powerpoint/2010/main" xmlns="" val="228335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FF1357-C67C-423D-9E18-D128115D14B7}" type="datetimeFigureOut">
              <a:rPr lang="en-IN" smtClean="0"/>
              <a:pPr/>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B20AB81-229A-4CE7-AFFA-25147A260A13}" type="slidenum">
              <a:rPr lang="en-IN" smtClean="0"/>
              <a:pPr/>
              <a:t>‹#›</a:t>
            </a:fld>
            <a:endParaRPr lang="en-IN"/>
          </a:p>
        </p:txBody>
      </p:sp>
    </p:spTree>
    <p:extLst>
      <p:ext uri="{BB962C8B-B14F-4D97-AF65-F5344CB8AC3E}">
        <p14:creationId xmlns:p14="http://schemas.microsoft.com/office/powerpoint/2010/main" xmlns="" val="996551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DFF1357-C67C-423D-9E18-D128115D14B7}"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B20AB81-229A-4CE7-AFFA-25147A260A13}" type="slidenum">
              <a:rPr lang="en-IN" smtClean="0"/>
              <a:pPr/>
              <a:t>‹#›</a:t>
            </a:fld>
            <a:endParaRPr lang="en-IN"/>
          </a:p>
        </p:txBody>
      </p:sp>
    </p:spTree>
    <p:extLst>
      <p:ext uri="{BB962C8B-B14F-4D97-AF65-F5344CB8AC3E}">
        <p14:creationId xmlns:p14="http://schemas.microsoft.com/office/powerpoint/2010/main" xmlns="" val="1025662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DFF1357-C67C-423D-9E18-D128115D14B7}"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B20AB81-229A-4CE7-AFFA-25147A260A13}" type="slidenum">
              <a:rPr lang="en-IN" smtClean="0"/>
              <a:pPr/>
              <a:t>‹#›</a:t>
            </a:fld>
            <a:endParaRPr lang="en-IN"/>
          </a:p>
        </p:txBody>
      </p:sp>
    </p:spTree>
    <p:extLst>
      <p:ext uri="{BB962C8B-B14F-4D97-AF65-F5344CB8AC3E}">
        <p14:creationId xmlns:p14="http://schemas.microsoft.com/office/powerpoint/2010/main" xmlns="" val="3410312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DFF1357-C67C-423D-9E18-D128115D14B7}"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B20AB81-229A-4CE7-AFFA-25147A260A13}" type="slidenum">
              <a:rPr lang="en-IN" smtClean="0"/>
              <a:pPr/>
              <a:t>‹#›</a:t>
            </a:fld>
            <a:endParaRPr lang="en-IN"/>
          </a:p>
        </p:txBody>
      </p:sp>
    </p:spTree>
    <p:extLst>
      <p:ext uri="{BB962C8B-B14F-4D97-AF65-F5344CB8AC3E}">
        <p14:creationId xmlns:p14="http://schemas.microsoft.com/office/powerpoint/2010/main" xmlns="" val="322928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DFF1357-C67C-423D-9E18-D128115D14B7}"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B20AB81-229A-4CE7-AFFA-25147A260A13}" type="slidenum">
              <a:rPr lang="en-IN" smtClean="0"/>
              <a:pPr/>
              <a:t>‹#›</a:t>
            </a:fld>
            <a:endParaRPr lang="en-IN"/>
          </a:p>
        </p:txBody>
      </p:sp>
    </p:spTree>
    <p:extLst>
      <p:ext uri="{BB962C8B-B14F-4D97-AF65-F5344CB8AC3E}">
        <p14:creationId xmlns:p14="http://schemas.microsoft.com/office/powerpoint/2010/main" xmlns="" val="634085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FF1357-C67C-423D-9E18-D128115D14B7}" type="datetimeFigureOut">
              <a:rPr lang="en-IN" smtClean="0"/>
              <a:pPr/>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20AB81-229A-4CE7-AFFA-25147A260A13}" type="slidenum">
              <a:rPr lang="en-IN" smtClean="0"/>
              <a:pPr/>
              <a:t>‹#›</a:t>
            </a:fld>
            <a:endParaRPr lang="en-IN"/>
          </a:p>
        </p:txBody>
      </p:sp>
    </p:spTree>
    <p:extLst>
      <p:ext uri="{BB962C8B-B14F-4D97-AF65-F5344CB8AC3E}">
        <p14:creationId xmlns:p14="http://schemas.microsoft.com/office/powerpoint/2010/main" xmlns="" val="1480698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COMPUTER ORGANISTION</a:t>
            </a:r>
            <a:endParaRPr lang="en-US" dirty="0"/>
          </a:p>
        </p:txBody>
      </p:sp>
      <p:sp>
        <p:nvSpPr>
          <p:cNvPr id="3" name="Subtitle 2"/>
          <p:cNvSpPr>
            <a:spLocks noGrp="1"/>
          </p:cNvSpPr>
          <p:nvPr>
            <p:ph type="subTitle" idx="1"/>
          </p:nvPr>
        </p:nvSpPr>
        <p:spPr/>
        <p:txBody>
          <a:bodyPr/>
          <a:lstStyle/>
          <a:p>
            <a:r>
              <a:rPr lang="en-US" dirty="0" smtClean="0"/>
              <a:t> </a:t>
            </a:r>
          </a:p>
          <a:p>
            <a:r>
              <a:rPr lang="en-US" dirty="0" smtClean="0"/>
              <a:t>REGISTER TRANSFER LANGUAGE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5644" y="361243"/>
            <a:ext cx="9144000" cy="789341"/>
          </a:xfrm>
        </p:spPr>
        <p:txBody>
          <a:bodyPr>
            <a:normAutofit fontScale="90000"/>
          </a:bodyPr>
          <a:lstStyle/>
          <a:p>
            <a:r>
              <a:rPr lang="en-IN" dirty="0" smtClean="0"/>
              <a:t>What Is Bus Transfer?</a:t>
            </a:r>
            <a:endParaRPr lang="en-IN" dirty="0"/>
          </a:p>
        </p:txBody>
      </p:sp>
      <p:sp>
        <p:nvSpPr>
          <p:cNvPr id="3" name="Subtitle 2"/>
          <p:cNvSpPr>
            <a:spLocks noGrp="1"/>
          </p:cNvSpPr>
          <p:nvPr>
            <p:ph type="subTitle" idx="1"/>
          </p:nvPr>
        </p:nvSpPr>
        <p:spPr>
          <a:xfrm>
            <a:off x="1524000" y="1377244"/>
            <a:ext cx="9144000" cy="3880556"/>
          </a:xfrm>
        </p:spPr>
        <p:txBody>
          <a:bodyPr/>
          <a:lstStyle/>
          <a:p>
            <a:endParaRPr lang="en-US" dirty="0" smtClean="0"/>
          </a:p>
          <a:p>
            <a:r>
              <a:rPr lang="en-US" dirty="0" smtClean="0"/>
              <a:t>A </a:t>
            </a:r>
            <a:r>
              <a:rPr lang="en-US" dirty="0"/>
              <a:t>computer consists of many registers and data paths, which are used for transferring the data from one register to another register. Consider that separate wires are used for linking registers, than the huge number of wires in the circuit will create a mess and increase the complexity of the system.</a:t>
            </a:r>
          </a:p>
          <a:p>
            <a:endParaRPr lang="en-IN" dirty="0"/>
          </a:p>
        </p:txBody>
      </p:sp>
      <p:pic>
        <p:nvPicPr>
          <p:cNvPr id="4" name="Picture 3"/>
          <p:cNvPicPr>
            <a:picLocks noChangeAspect="1"/>
          </p:cNvPicPr>
          <p:nvPr/>
        </p:nvPicPr>
        <p:blipFill>
          <a:blip r:embed="rId2"/>
          <a:stretch>
            <a:fillRect/>
          </a:stretch>
        </p:blipFill>
        <p:spPr>
          <a:xfrm>
            <a:off x="349956" y="4541484"/>
            <a:ext cx="2801408" cy="2316515"/>
          </a:xfrm>
          <a:prstGeom prst="rect">
            <a:avLst/>
          </a:prstGeom>
        </p:spPr>
      </p:pic>
      <p:pic>
        <p:nvPicPr>
          <p:cNvPr id="5" name="Picture 4"/>
          <p:cNvPicPr>
            <a:picLocks noChangeAspect="1"/>
          </p:cNvPicPr>
          <p:nvPr/>
        </p:nvPicPr>
        <p:blipFill>
          <a:blip r:embed="rId3"/>
          <a:stretch>
            <a:fillRect/>
          </a:stretch>
        </p:blipFill>
        <p:spPr>
          <a:xfrm>
            <a:off x="7603437" y="4679478"/>
            <a:ext cx="4480948" cy="2178521"/>
          </a:xfrm>
          <a:prstGeom prst="rect">
            <a:avLst/>
          </a:prstGeom>
        </p:spPr>
      </p:pic>
    </p:spTree>
    <p:extLst>
      <p:ext uri="{BB962C8B-B14F-4D97-AF65-F5344CB8AC3E}">
        <p14:creationId xmlns:p14="http://schemas.microsoft.com/office/powerpoint/2010/main" xmlns="" val="3223561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93259"/>
            <a:ext cx="12192000" cy="3170099"/>
          </a:xfrm>
          <a:prstGeom prst="rect">
            <a:avLst/>
          </a:prstGeom>
        </p:spPr>
        <p:txBody>
          <a:bodyPr wrap="square">
            <a:spAutoFit/>
          </a:bodyPr>
          <a:lstStyle/>
          <a:p>
            <a:pPr algn="ctr"/>
            <a:r>
              <a:rPr lang="en-US" sz="4000" dirty="0" smtClean="0"/>
              <a:t>This issue is resolved by using common bus system in which, the information is transferred in multiple configuration register. In a bus structure, common lines are used where; each line is used for transferring each bit of the binary data at a time.</a:t>
            </a:r>
            <a:endParaRPr lang="en-US" sz="4000" dirty="0"/>
          </a:p>
        </p:txBody>
      </p:sp>
      <p:sp>
        <p:nvSpPr>
          <p:cNvPr id="3" name="Rectangle 2"/>
          <p:cNvSpPr/>
          <p:nvPr/>
        </p:nvSpPr>
        <p:spPr>
          <a:xfrm>
            <a:off x="598778" y="1389408"/>
            <a:ext cx="11196981" cy="769441"/>
          </a:xfrm>
          <a:prstGeom prst="rect">
            <a:avLst/>
          </a:prstGeom>
        </p:spPr>
        <p:txBody>
          <a:bodyPr wrap="square">
            <a:spAutoFit/>
          </a:bodyPr>
          <a:lstStyle/>
          <a:p>
            <a:r>
              <a:rPr lang="en-IN" sz="4400" b="1" dirty="0" smtClean="0">
                <a:effectLst>
                  <a:outerShdw blurRad="38100" dist="38100" dir="2700000" algn="tl">
                    <a:srgbClr val="000000">
                      <a:alpha val="43137"/>
                    </a:srgbClr>
                  </a:outerShdw>
                </a:effectLst>
              </a:rPr>
              <a:t>Bus Transfer</a:t>
            </a:r>
            <a:endParaRPr lang="en-US" sz="44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stretch>
            <a:fillRect/>
          </a:stretch>
        </p:blipFill>
        <p:spPr>
          <a:xfrm>
            <a:off x="7415544" y="379592"/>
            <a:ext cx="2926334" cy="19143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Bus And Memory Transfer</a:t>
            </a:r>
            <a:endParaRPr lang="en-IN" dirty="0"/>
          </a:p>
        </p:txBody>
      </p:sp>
      <p:pic>
        <p:nvPicPr>
          <p:cNvPr id="3" name="Picture 2"/>
          <p:cNvPicPr>
            <a:picLocks noChangeAspect="1"/>
          </p:cNvPicPr>
          <p:nvPr/>
        </p:nvPicPr>
        <p:blipFill>
          <a:blip r:embed="rId2"/>
          <a:stretch>
            <a:fillRect/>
          </a:stretch>
        </p:blipFill>
        <p:spPr>
          <a:xfrm>
            <a:off x="-1" y="1690688"/>
            <a:ext cx="4481689" cy="5014912"/>
          </a:xfrm>
          <a:prstGeom prst="rect">
            <a:avLst/>
          </a:prstGeom>
        </p:spPr>
      </p:pic>
      <p:pic>
        <p:nvPicPr>
          <p:cNvPr id="4" name="Picture 3"/>
          <p:cNvPicPr>
            <a:picLocks noChangeAspect="1"/>
          </p:cNvPicPr>
          <p:nvPr/>
        </p:nvPicPr>
        <p:blipFill>
          <a:blip r:embed="rId3"/>
          <a:stretch>
            <a:fillRect/>
          </a:stretch>
        </p:blipFill>
        <p:spPr>
          <a:xfrm>
            <a:off x="4976636" y="2312194"/>
            <a:ext cx="7215364" cy="4235362"/>
          </a:xfrm>
          <a:prstGeom prst="rect">
            <a:avLst/>
          </a:prstGeom>
        </p:spPr>
      </p:pic>
    </p:spTree>
    <p:extLst>
      <p:ext uri="{BB962C8B-B14F-4D97-AF65-F5344CB8AC3E}">
        <p14:creationId xmlns:p14="http://schemas.microsoft.com/office/powerpoint/2010/main" xmlns="" val="1399640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6889" y="361243"/>
            <a:ext cx="9144000" cy="969963"/>
          </a:xfrm>
        </p:spPr>
        <p:txBody>
          <a:bodyPr/>
          <a:lstStyle/>
          <a:p>
            <a:r>
              <a:rPr lang="en-IN" b="1" dirty="0" smtClean="0">
                <a:effectLst>
                  <a:outerShdw blurRad="38100" dist="38100" dir="2700000" algn="tl">
                    <a:srgbClr val="000000">
                      <a:alpha val="43137"/>
                    </a:srgbClr>
                  </a:outerShdw>
                </a:effectLst>
              </a:rPr>
              <a:t>Types Of Bus Transfer</a:t>
            </a:r>
            <a:endParaRPr lang="en-IN"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524000" y="1591733"/>
            <a:ext cx="9144000" cy="3666067"/>
          </a:xfrm>
        </p:spPr>
        <p:txBody>
          <a:bodyPr/>
          <a:lstStyle/>
          <a:p>
            <a:endParaRPr lang="en-US" dirty="0" smtClean="0"/>
          </a:p>
          <a:p>
            <a:r>
              <a:rPr lang="en-US" sz="3600" b="1" u="sng" dirty="0" smtClean="0"/>
              <a:t>Parallel Bus: </a:t>
            </a:r>
            <a:r>
              <a:rPr lang="en-US" sz="3600" dirty="0"/>
              <a:t>A</a:t>
            </a:r>
            <a:r>
              <a:rPr lang="en-US" sz="3600" dirty="0" smtClean="0"/>
              <a:t> </a:t>
            </a:r>
            <a:r>
              <a:rPr lang="en-US" sz="3600" dirty="0"/>
              <a:t>parallel Bus can be created using MULTIPLEXERs. Several Multiplexers are connected in such a way that the output lines of all Multiplexers constitute the different lines of the Parallel Bus.</a:t>
            </a:r>
          </a:p>
          <a:p>
            <a:endParaRPr lang="en-IN" dirty="0"/>
          </a:p>
        </p:txBody>
      </p:sp>
      <p:pic>
        <p:nvPicPr>
          <p:cNvPr id="4" name="Picture 3"/>
          <p:cNvPicPr>
            <a:picLocks noChangeAspect="1"/>
          </p:cNvPicPr>
          <p:nvPr/>
        </p:nvPicPr>
        <p:blipFill>
          <a:blip r:embed="rId2" cstate="print"/>
          <a:stretch>
            <a:fillRect/>
          </a:stretch>
        </p:blipFill>
        <p:spPr>
          <a:xfrm>
            <a:off x="4627513" y="4776211"/>
            <a:ext cx="2928274" cy="1914826"/>
          </a:xfrm>
          <a:prstGeom prst="rect">
            <a:avLst/>
          </a:prstGeom>
        </p:spPr>
      </p:pic>
    </p:spTree>
    <p:extLst>
      <p:ext uri="{BB962C8B-B14F-4D97-AF65-F5344CB8AC3E}">
        <p14:creationId xmlns:p14="http://schemas.microsoft.com/office/powerpoint/2010/main" xmlns="" val="2354034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690336"/>
            <a:ext cx="12192000" cy="2862322"/>
          </a:xfrm>
          <a:prstGeom prst="rect">
            <a:avLst/>
          </a:prstGeom>
        </p:spPr>
        <p:txBody>
          <a:bodyPr wrap="square">
            <a:spAutoFit/>
          </a:bodyPr>
          <a:lstStyle/>
          <a:p>
            <a:r>
              <a:rPr lang="en-US" sz="3600" b="1" u="sng" dirty="0" smtClean="0"/>
              <a:t>Serial Bus: </a:t>
            </a:r>
            <a:r>
              <a:rPr lang="en-US" sz="3600" dirty="0" smtClean="0"/>
              <a:t>A Serial Bus can be created using Decoders and 3-state Buffer gates. Several 3-state buffer gates are connected with each output of a Decoder. Logic behind using 3-state buffer Gates is to avoid chaos on the single line carrying several data back to back.</a:t>
            </a:r>
            <a:endParaRPr lang="en-US" sz="3600" dirty="0"/>
          </a:p>
        </p:txBody>
      </p:sp>
      <p:sp>
        <p:nvSpPr>
          <p:cNvPr id="3" name="Rectangle 2"/>
          <p:cNvSpPr/>
          <p:nvPr/>
        </p:nvSpPr>
        <p:spPr>
          <a:xfrm>
            <a:off x="2336423" y="801579"/>
            <a:ext cx="7038145" cy="1015663"/>
          </a:xfrm>
          <a:prstGeom prst="rect">
            <a:avLst/>
          </a:prstGeom>
        </p:spPr>
        <p:txBody>
          <a:bodyPr wrap="none">
            <a:spAutoFit/>
          </a:bodyPr>
          <a:lstStyle/>
          <a:p>
            <a:r>
              <a:rPr lang="en-IN" sz="6000" b="1" dirty="0" smtClean="0">
                <a:effectLst>
                  <a:outerShdw blurRad="38100" dist="38100" dir="2700000" algn="tl">
                    <a:srgbClr val="000000">
                      <a:alpha val="43137"/>
                    </a:srgbClr>
                  </a:outerShdw>
                </a:effectLst>
              </a:rPr>
              <a:t>Types Of Bus Transfer</a:t>
            </a:r>
            <a:endParaRPr lang="en-US" sz="60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cstate="print"/>
          <a:stretch>
            <a:fillRect/>
          </a:stretch>
        </p:blipFill>
        <p:spPr>
          <a:xfrm>
            <a:off x="9235573" y="0"/>
            <a:ext cx="2956427" cy="220533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19918"/>
            <a:ext cx="9144000" cy="847263"/>
          </a:xfrm>
        </p:spPr>
        <p:txBody>
          <a:bodyPr>
            <a:normAutofit fontScale="90000"/>
          </a:bodyPr>
          <a:lstStyle/>
          <a:p>
            <a:r>
              <a:rPr lang="en-IN" b="1" dirty="0" smtClean="0">
                <a:effectLst>
                  <a:outerShdw blurRad="38100" dist="38100" dir="2700000" algn="tl">
                    <a:srgbClr val="000000">
                      <a:alpha val="43137"/>
                    </a:srgbClr>
                  </a:outerShdw>
                </a:effectLst>
              </a:rPr>
              <a:t>Memory Transfer</a:t>
            </a:r>
            <a:endParaRPr lang="en-IN"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524000" y="1067181"/>
            <a:ext cx="9144000" cy="4190619"/>
          </a:xfrm>
        </p:spPr>
        <p:txBody>
          <a:bodyPr/>
          <a:lstStyle/>
          <a:p>
            <a:r>
              <a:rPr lang="en-US" dirty="0"/>
              <a:t>Memory transfers simply mean to a transfer from a specific location of memory to a register. However a memory transfer can be either ways. It can work either from Memory to Register or from Register to Memory.</a:t>
            </a:r>
          </a:p>
          <a:p>
            <a:r>
              <a:rPr lang="en-US" dirty="0"/>
              <a:t>A transfer from Memory to Register is called READ operation.</a:t>
            </a:r>
          </a:p>
          <a:p>
            <a:r>
              <a:rPr lang="en-US" dirty="0"/>
              <a:t>A transfer from Register to Memory is called WRITE operation.</a:t>
            </a:r>
          </a:p>
          <a:p>
            <a:endParaRPr lang="en-IN" dirty="0"/>
          </a:p>
        </p:txBody>
      </p:sp>
      <p:pic>
        <p:nvPicPr>
          <p:cNvPr id="4" name="Picture 3"/>
          <p:cNvPicPr>
            <a:picLocks noChangeAspect="1"/>
          </p:cNvPicPr>
          <p:nvPr/>
        </p:nvPicPr>
        <p:blipFill>
          <a:blip r:embed="rId2"/>
          <a:stretch>
            <a:fillRect/>
          </a:stretch>
        </p:blipFill>
        <p:spPr>
          <a:xfrm>
            <a:off x="0" y="4047500"/>
            <a:ext cx="4779678" cy="2810500"/>
          </a:xfrm>
          <a:prstGeom prst="rect">
            <a:avLst/>
          </a:prstGeom>
        </p:spPr>
      </p:pic>
      <p:pic>
        <p:nvPicPr>
          <p:cNvPr id="5" name="Picture 4"/>
          <p:cNvPicPr>
            <a:picLocks noChangeAspect="1"/>
          </p:cNvPicPr>
          <p:nvPr/>
        </p:nvPicPr>
        <p:blipFill>
          <a:blip r:embed="rId3"/>
          <a:stretch>
            <a:fillRect/>
          </a:stretch>
        </p:blipFill>
        <p:spPr>
          <a:xfrm>
            <a:off x="7351356" y="3962149"/>
            <a:ext cx="4840644" cy="2895851"/>
          </a:xfrm>
          <a:prstGeom prst="rect">
            <a:avLst/>
          </a:prstGeom>
        </p:spPr>
      </p:pic>
    </p:spTree>
    <p:extLst>
      <p:ext uri="{BB962C8B-B14F-4D97-AF65-F5344CB8AC3E}">
        <p14:creationId xmlns:p14="http://schemas.microsoft.com/office/powerpoint/2010/main" xmlns="" val="3862240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1012" y="474561"/>
            <a:ext cx="9144000" cy="928809"/>
          </a:xfrm>
        </p:spPr>
        <p:txBody>
          <a:bodyPr/>
          <a:lstStyle/>
          <a:p>
            <a:r>
              <a:rPr lang="en-IN" b="1" dirty="0" smtClean="0">
                <a:effectLst>
                  <a:outerShdw blurRad="38100" dist="38100" dir="2700000" algn="tl">
                    <a:srgbClr val="000000">
                      <a:alpha val="43137"/>
                    </a:srgbClr>
                  </a:outerShdw>
                </a:effectLst>
              </a:rPr>
              <a:t>Types Of Memory Transfer</a:t>
            </a:r>
            <a:endParaRPr lang="en-IN"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524000" y="1886673"/>
            <a:ext cx="9144000" cy="2997843"/>
          </a:xfrm>
        </p:spPr>
        <p:txBody>
          <a:bodyPr>
            <a:normAutofit/>
          </a:bodyPr>
          <a:lstStyle/>
          <a:p>
            <a:r>
              <a:rPr lang="en-US" b="1" u="sng" dirty="0"/>
              <a:t>Memory Read Operation: </a:t>
            </a:r>
            <a:r>
              <a:rPr lang="en-US" dirty="0"/>
              <a:t>A memory read operation first searches for a location in the memory and then transfers the value located at that location to a register</a:t>
            </a:r>
            <a:r>
              <a:rPr lang="en-US" dirty="0" smtClean="0"/>
              <a:t>.</a:t>
            </a:r>
          </a:p>
          <a:p>
            <a:r>
              <a:rPr lang="en-US" dirty="0"/>
              <a:t> </a:t>
            </a:r>
            <a:endParaRPr lang="en-IN" dirty="0"/>
          </a:p>
        </p:txBody>
      </p:sp>
      <p:pic>
        <p:nvPicPr>
          <p:cNvPr id="5" name="Picture 4"/>
          <p:cNvPicPr>
            <a:picLocks noChangeAspect="1"/>
          </p:cNvPicPr>
          <p:nvPr/>
        </p:nvPicPr>
        <p:blipFill>
          <a:blip r:embed="rId2"/>
          <a:stretch>
            <a:fillRect/>
          </a:stretch>
        </p:blipFill>
        <p:spPr>
          <a:xfrm>
            <a:off x="6096000" y="3920019"/>
            <a:ext cx="4838700" cy="2895600"/>
          </a:xfrm>
          <a:prstGeom prst="rect">
            <a:avLst/>
          </a:prstGeom>
        </p:spPr>
      </p:pic>
    </p:spTree>
    <p:extLst>
      <p:ext uri="{BB962C8B-B14F-4D97-AF65-F5344CB8AC3E}">
        <p14:creationId xmlns:p14="http://schemas.microsoft.com/office/powerpoint/2010/main" xmlns="" val="1277729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26809"/>
            <a:ext cx="12192000" cy="1077218"/>
          </a:xfrm>
          <a:prstGeom prst="rect">
            <a:avLst/>
          </a:prstGeom>
        </p:spPr>
        <p:txBody>
          <a:bodyPr wrap="square">
            <a:spAutoFit/>
          </a:bodyPr>
          <a:lstStyle/>
          <a:p>
            <a:r>
              <a:rPr lang="en-US" sz="3200" b="1" u="sng" dirty="0" smtClean="0"/>
              <a:t>Memory Write Operation: </a:t>
            </a:r>
            <a:r>
              <a:rPr lang="en-US" sz="3200" dirty="0" smtClean="0"/>
              <a:t>A memory write operation simply extracts data from a register and transfers it to a memory location.</a:t>
            </a:r>
            <a:endParaRPr lang="en-US" sz="3200" dirty="0"/>
          </a:p>
        </p:txBody>
      </p:sp>
      <p:sp>
        <p:nvSpPr>
          <p:cNvPr id="3" name="Rectangle 2"/>
          <p:cNvSpPr/>
          <p:nvPr/>
        </p:nvSpPr>
        <p:spPr>
          <a:xfrm>
            <a:off x="2519943" y="984461"/>
            <a:ext cx="6370142" cy="769441"/>
          </a:xfrm>
          <a:prstGeom prst="rect">
            <a:avLst/>
          </a:prstGeom>
        </p:spPr>
        <p:txBody>
          <a:bodyPr wrap="none">
            <a:spAutoFit/>
          </a:bodyPr>
          <a:lstStyle/>
          <a:p>
            <a:r>
              <a:rPr lang="en-IN" sz="4400" b="1" dirty="0" smtClean="0">
                <a:effectLst>
                  <a:outerShdw blurRad="38100" dist="38100" dir="2700000" algn="tl">
                    <a:srgbClr val="000000">
                      <a:alpha val="43137"/>
                    </a:srgbClr>
                  </a:outerShdw>
                </a:effectLst>
              </a:rPr>
              <a:t>Types Of Memory Transfer</a:t>
            </a:r>
            <a:endParaRPr lang="en-US" sz="4400" dirty="0"/>
          </a:p>
        </p:txBody>
      </p:sp>
      <p:pic>
        <p:nvPicPr>
          <p:cNvPr id="4" name="Picture 3"/>
          <p:cNvPicPr>
            <a:picLocks noChangeAspect="1"/>
          </p:cNvPicPr>
          <p:nvPr/>
        </p:nvPicPr>
        <p:blipFill>
          <a:blip r:embed="rId2"/>
          <a:stretch>
            <a:fillRect/>
          </a:stretch>
        </p:blipFill>
        <p:spPr>
          <a:xfrm>
            <a:off x="3788229" y="3743640"/>
            <a:ext cx="4781550" cy="281391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xmlns="" val="2669640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294</Words>
  <Application>Microsoft Office PowerPoint</Application>
  <PresentationFormat>Custom</PresentationFormat>
  <Paragraphs>23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COMPUTER ORGANISTION</vt:lpstr>
      <vt:lpstr>What Is Bus Transfer?</vt:lpstr>
      <vt:lpstr>Slide 3</vt:lpstr>
      <vt:lpstr>Bus And Memory Transfer</vt:lpstr>
      <vt:lpstr>Types Of Bus Transfer</vt:lpstr>
      <vt:lpstr>Slide 6</vt:lpstr>
      <vt:lpstr>Memory Transfer</vt:lpstr>
      <vt:lpstr>Types Of Memory Transfer</vt:lpstr>
      <vt:lpstr>Slide 9</vt:lpstr>
      <vt:lpstr>Slide 10</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 And Memory Transfer</dc:title>
  <dc:creator>Hewlett-Packard Company</dc:creator>
  <cp:lastModifiedBy>Os</cp:lastModifiedBy>
  <cp:revision>3</cp:revision>
  <dcterms:created xsi:type="dcterms:W3CDTF">2022-07-23T05:57:41Z</dcterms:created>
  <dcterms:modified xsi:type="dcterms:W3CDTF">2022-07-25T07:24:37Z</dcterms:modified>
</cp:coreProperties>
</file>